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1" r:id="rId3"/>
    <p:sldId id="260" r:id="rId4"/>
    <p:sldId id="258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Vehicle images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License</a:t>
          </a:r>
          <a:r>
            <a:rPr lang="en-US" baseline="0" dirty="0"/>
            <a:t> plate images</a:t>
          </a:r>
          <a:endParaRPr lang="en-US" dirty="0"/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CORRESPONDING TIMESTAMPS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ScaleY="97092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 custLinFactNeighborX="311" custLinFactNeighborY="-5218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748" y="36048"/>
          <a:ext cx="3030423" cy="24071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338" tIns="0" rIns="299338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Vehicle images</a:t>
          </a:r>
        </a:p>
      </dsp:txBody>
      <dsp:txXfrm>
        <a:off x="748" y="998909"/>
        <a:ext cx="3030423" cy="1444292"/>
      </dsp:txXfrm>
    </dsp:sp>
    <dsp:sp modelId="{BBA91679-4684-4A04-8AEB-03038C78A75C}">
      <dsp:nvSpPr>
        <dsp:cNvPr id="0" name=""/>
        <dsp:cNvSpPr/>
      </dsp:nvSpPr>
      <dsp:spPr>
        <a:xfrm>
          <a:off x="748" y="0"/>
          <a:ext cx="3030423" cy="9917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338" tIns="165100" rIns="299338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01</a:t>
          </a:r>
          <a:endParaRPr lang="en-US" sz="4800" kern="1200" dirty="0"/>
        </a:p>
      </dsp:txBody>
      <dsp:txXfrm>
        <a:off x="748" y="0"/>
        <a:ext cx="3030423" cy="991700"/>
      </dsp:txXfrm>
    </dsp:sp>
    <dsp:sp modelId="{00AE7F27-0E5D-4AFB-ACD6-B5A19E79EA42}">
      <dsp:nvSpPr>
        <dsp:cNvPr id="0" name=""/>
        <dsp:cNvSpPr/>
      </dsp:nvSpPr>
      <dsp:spPr>
        <a:xfrm>
          <a:off x="3283029" y="0"/>
          <a:ext cx="3030423" cy="24792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338" tIns="0" rIns="299338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License</a:t>
          </a:r>
          <a:r>
            <a:rPr lang="en-US" sz="2200" kern="1200" baseline="0" dirty="0"/>
            <a:t> plate images</a:t>
          </a:r>
          <a:endParaRPr lang="en-US" sz="2200" kern="1200" dirty="0"/>
        </a:p>
      </dsp:txBody>
      <dsp:txXfrm>
        <a:off x="3283029" y="991700"/>
        <a:ext cx="3030423" cy="1487550"/>
      </dsp:txXfrm>
    </dsp:sp>
    <dsp:sp modelId="{975C752B-C37A-4BA6-A3AE-2202A141404A}">
      <dsp:nvSpPr>
        <dsp:cNvPr id="0" name=""/>
        <dsp:cNvSpPr/>
      </dsp:nvSpPr>
      <dsp:spPr>
        <a:xfrm>
          <a:off x="3273605" y="0"/>
          <a:ext cx="3030423" cy="9917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338" tIns="165100" rIns="299338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02</a:t>
          </a:r>
        </a:p>
      </dsp:txBody>
      <dsp:txXfrm>
        <a:off x="3273605" y="0"/>
        <a:ext cx="3030423" cy="991700"/>
      </dsp:txXfrm>
    </dsp:sp>
    <dsp:sp modelId="{CAD62F17-E99D-4FEF-B376-961CA4CB20EB}">
      <dsp:nvSpPr>
        <dsp:cNvPr id="0" name=""/>
        <dsp:cNvSpPr/>
      </dsp:nvSpPr>
      <dsp:spPr>
        <a:xfrm>
          <a:off x="6546462" y="0"/>
          <a:ext cx="3030423" cy="24792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338" tIns="0" rIns="299338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CORRESPONDING TIMESTAMPS</a:t>
          </a:r>
        </a:p>
      </dsp:txBody>
      <dsp:txXfrm>
        <a:off x="6546462" y="991699"/>
        <a:ext cx="3030423" cy="1487550"/>
      </dsp:txXfrm>
    </dsp:sp>
    <dsp:sp modelId="{E20811D6-E5D4-4C9E-AABF-9E0E1902CA2C}">
      <dsp:nvSpPr>
        <dsp:cNvPr id="0" name=""/>
        <dsp:cNvSpPr/>
      </dsp:nvSpPr>
      <dsp:spPr>
        <a:xfrm>
          <a:off x="6546462" y="0"/>
          <a:ext cx="3030423" cy="9917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338" tIns="165100" rIns="299338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03</a:t>
          </a:r>
        </a:p>
      </dsp:txBody>
      <dsp:txXfrm>
        <a:off x="6546462" y="0"/>
        <a:ext cx="3030423" cy="991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oodfreephotos.com/united-states/wisconsin/southern-wisconsin/cars-and-people-in-the-parking-lot.jpg.php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retel.ai/?kw=gretel%20ai&amp;cpn=19789525426&amp;gad_source=1&amp;gclid=Cj0KCQjwkdO0BhDxARIsANkNcrfbMAxOv44CyyyqKlotKkWANRzBiQ5jZRa30c4so2mPg4Nq7zGPmO0aAkv6EALw_wcB" TargetMode="External"/><Relationship Id="rId2" Type="http://schemas.openxmlformats.org/officeDocument/2006/relationships/hyperlink" Target="https://www.kaggle.com/datasets/mrdheer/cars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so.ai/application/parking-lot-occupancy-detection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0ED46C-EC87-F3F9-F171-04D9345D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79109" y="0"/>
            <a:ext cx="1237110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5" y="1632231"/>
            <a:ext cx="10111012" cy="167611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Vehicle Movement Analysis and Insight Generation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946" y="3429000"/>
            <a:ext cx="11266998" cy="2245054"/>
          </a:xfrm>
        </p:spPr>
        <p:txBody>
          <a:bodyPr>
            <a:noAutofit/>
          </a:bodyPr>
          <a:lstStyle/>
          <a:p>
            <a:pPr algn="l"/>
            <a:r>
              <a:rPr lang="en-US" sz="3200" u="sng" dirty="0">
                <a:latin typeface="Berlin Sans FB" panose="020E0602020502020306" pitchFamily="34" charset="0"/>
              </a:rPr>
              <a:t>Team Members</a:t>
            </a:r>
            <a:r>
              <a:rPr lang="en-US" sz="3200" dirty="0">
                <a:latin typeface="Berlin Sans FB" panose="020E0602020502020306" pitchFamily="34" charset="0"/>
              </a:rPr>
              <a:t>:</a:t>
            </a:r>
          </a:p>
          <a:p>
            <a:pPr algn="l"/>
            <a:r>
              <a:rPr lang="en-US" sz="3200" dirty="0">
                <a:latin typeface="Britannic Bold" panose="020B0903060703020204" pitchFamily="34" charset="0"/>
              </a:rPr>
              <a:t>1.Santhoshini.S -2106212430036</a:t>
            </a:r>
          </a:p>
          <a:p>
            <a:pPr algn="l"/>
            <a:r>
              <a:rPr lang="en-US" sz="3200" dirty="0">
                <a:latin typeface="Britannic Bold" panose="020B0903060703020204" pitchFamily="34" charset="0"/>
              </a:rPr>
              <a:t>2.Deepika.M -210621243008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18BC-9049-7C54-B283-FBCB4636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9C15-1AE8-687A-3A38-EE5C68840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https://www.kaggle.com/datasets/mrdheer/cars-dataset</a:t>
            </a:r>
            <a:endParaRPr lang="en-IN" dirty="0">
              <a:solidFill>
                <a:srgbClr val="0070C0"/>
              </a:solidFill>
            </a:endParaRPr>
          </a:p>
          <a:p>
            <a:pPr marL="36900" indent="0">
              <a:buNone/>
            </a:pPr>
            <a:endParaRPr lang="en-IN" dirty="0">
              <a:solidFill>
                <a:srgbClr val="0070C0"/>
              </a:solidFill>
            </a:endParaRPr>
          </a:p>
          <a:p>
            <a:r>
              <a:rPr lang="en-IN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https://gretel.ai/?kw=gretel%20ai&amp;cpn=19789525426&amp;gad_source=1&amp;gclid=Cj0KCQjwkdO0BhDxARIsANkNcrfbMAxOv44CyyyqKlotKkWANRzBiQ5jZRa30c4so2mPg4Nq7zGPmO0aAkv6EALw_wcB</a:t>
            </a:r>
            <a:endParaRPr lang="en-IN" dirty="0">
              <a:solidFill>
                <a:srgbClr val="0070C0"/>
              </a:solidFill>
            </a:endParaRPr>
          </a:p>
          <a:p>
            <a:pPr marL="36900" indent="0">
              <a:buNone/>
            </a:pPr>
            <a:endParaRPr lang="en-IN" dirty="0">
              <a:solidFill>
                <a:srgbClr val="0070C0"/>
              </a:solidFill>
            </a:endParaRPr>
          </a:p>
          <a:p>
            <a:r>
              <a:rPr lang="en-IN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https://viso.ai/application/parking-lot-occupancy-detection/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831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048F-51FA-5A00-5603-AA5C68A0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30667"/>
            <a:ext cx="10353762" cy="1257300"/>
          </a:xfrm>
        </p:spPr>
        <p:txBody>
          <a:bodyPr>
            <a:normAutofit/>
          </a:bodyPr>
          <a:lstStyle/>
          <a:p>
            <a:r>
              <a:rPr lang="en-IN" sz="6000" dirty="0"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9656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F5093-64D7-D9B8-9D4A-DDC8F7D1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259" y="279661"/>
            <a:ext cx="4121063" cy="719579"/>
          </a:xfrm>
        </p:spPr>
        <p:txBody>
          <a:bodyPr>
            <a:normAutofit/>
          </a:bodyPr>
          <a:lstStyle/>
          <a:p>
            <a:pPr algn="l"/>
            <a:r>
              <a:rPr lang="en-IN" sz="4400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059E5B-C151-2DE9-1EF5-A02AF4253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3686" y="1649691"/>
            <a:ext cx="6028834" cy="3930977"/>
          </a:xfrm>
        </p:spPr>
        <p:txBody>
          <a:bodyPr>
            <a:noAutofit/>
          </a:bodyPr>
          <a:lstStyle/>
          <a:p>
            <a:pPr algn="l"/>
            <a:r>
              <a:rPr lang="en-US" sz="2800" u="sng" dirty="0"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algn="l"/>
            <a:r>
              <a:rPr lang="en-US" sz="2400" dirty="0"/>
              <a:t>Managing vehicle movement and parking in a college campus can be a challenging task. An intelligent system that can analyze vehicle movement, monitor parking occupancy, and match vehicles to an approved database can significantly improve campus security and management.</a:t>
            </a:r>
            <a:endParaRPr lang="en-IN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3184BC-CE2A-F537-6A50-8FD5D977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019" y="1649691"/>
            <a:ext cx="5089295" cy="403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680-8133-478C-3729-D7BE01337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262766" cy="5008775"/>
          </a:xfrm>
        </p:spPr>
        <p:txBody>
          <a:bodyPr>
            <a:normAutofit/>
          </a:bodyPr>
          <a:lstStyle/>
          <a:p>
            <a:pPr algn="l"/>
            <a:r>
              <a:rPr lang="en-IN" sz="2800" u="sng" dirty="0">
                <a:latin typeface="Aharoni" panose="02010803020104030203" pitchFamily="2" charset="-79"/>
                <a:cs typeface="Aharoni" panose="02010803020104030203" pitchFamily="2" charset="-79"/>
              </a:rPr>
              <a:t>Objective: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Develop an Edge AI-based solution that </a:t>
            </a:r>
            <a:r>
              <a:rPr lang="en-IN" sz="2800" dirty="0" err="1"/>
              <a:t>analyzes</a:t>
            </a:r>
            <a:r>
              <a:rPr lang="en-IN" sz="2800" dirty="0"/>
              <a:t> vehicle movement using data from cameras capturing vehicle photos and license plates . Provide insights on vehicle movement patterns, parking occupancy, and match vehicles to an approved vehicle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EA9B7-3DD9-8BD1-2C8D-26502C68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7593"/>
            <a:ext cx="5169856" cy="3712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46C535-35A3-FAC2-783A-119EBAD7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981" y="987306"/>
            <a:ext cx="4703976" cy="43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2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3315"/>
            <a:ext cx="10353762" cy="575036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lang="en-IN" sz="4800" dirty="0">
                <a:latin typeface="Algerian" panose="04020705040A02060702" pitchFamily="82" charset="0"/>
              </a:rPr>
              <a:t>Dataset Description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0816"/>
              </p:ext>
            </p:extLst>
          </p:nvPr>
        </p:nvGraphicFramePr>
        <p:xfrm>
          <a:off x="1307183" y="3497344"/>
          <a:ext cx="9577634" cy="24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2B4E055-C84E-118B-8DAD-4814B0C99AC6}"/>
              </a:ext>
            </a:extLst>
          </p:cNvPr>
          <p:cNvSpPr txBox="1"/>
          <p:nvPr/>
        </p:nvSpPr>
        <p:spPr>
          <a:xfrm>
            <a:off x="659877" y="991339"/>
            <a:ext cx="90968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/>
              <a:t>Source</a:t>
            </a:r>
            <a:r>
              <a:rPr lang="en-US" sz="2800" dirty="0"/>
              <a:t>:</a:t>
            </a:r>
          </a:p>
          <a:p>
            <a:r>
              <a:rPr lang="en-US" sz="2800" dirty="0"/>
              <a:t>Image data collected from cameras installed at campus entrances, exits, and parking lots.</a:t>
            </a:r>
          </a:p>
          <a:p>
            <a:endParaRPr lang="en-US" sz="2800" dirty="0"/>
          </a:p>
          <a:p>
            <a:r>
              <a:rPr lang="en-US" sz="2800" u="sng" dirty="0"/>
              <a:t>Key Features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B994-C856-E266-47AF-646BED68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807" y="340936"/>
            <a:ext cx="10353762" cy="947395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73B88-80E0-B388-E403-D46C361AD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25" y="1687399"/>
            <a:ext cx="6363698" cy="4443166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Step 1: </a:t>
            </a:r>
            <a:r>
              <a:rPr lang="en-US" sz="2800" u="sng" dirty="0">
                <a:latin typeface="Aharoni" panose="02010803020104030203" pitchFamily="2" charset="-79"/>
                <a:cs typeface="Aharoni" panose="02010803020104030203" pitchFamily="2" charset="-79"/>
              </a:rPr>
              <a:t>Load the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</a:rPr>
              <a:t>Tools: Python, OpenCV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</a:rPr>
              <a:t>Techniques: Load images and timestamps, display sample images</a:t>
            </a:r>
          </a:p>
          <a:p>
            <a:pPr marL="36900" indent="0">
              <a:buNone/>
            </a:pPr>
            <a:r>
              <a:rPr lang="en-IN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Step 2: </a:t>
            </a:r>
            <a:r>
              <a:rPr lang="en-IN" sz="28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Data Preprocessing</a:t>
            </a:r>
            <a:endParaRPr lang="en-IN" sz="2800" u="sng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Aptos" panose="020B0004020202020204" pitchFamily="34" charset="0"/>
              </a:rPr>
              <a:t>Tools: OpenCV, Pandas, NumPy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Aptos" panose="020B0004020202020204" pitchFamily="34" charset="0"/>
              </a:rPr>
              <a:t>Techniques: Image resizing, grayscale conversion, handling missing values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4B33F-3575-0062-A759-25D04582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24" y="1687398"/>
            <a:ext cx="4496585" cy="41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78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D511-2A3D-2DC7-7890-67839B38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Methodology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30DB953-1658-B5BE-477A-9CF8163437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2487" y="1810166"/>
            <a:ext cx="6787299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Step 3: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Exploratory Data Analysis (EDA)</a:t>
            </a:r>
            <a:endParaRPr kumimoji="0" lang="en-US" altLang="en-US" sz="2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Tools: Matplotlib, Seaborn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Techniques: Plotting vehicle entry/exit times, occupancy trends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Step 4: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Vehicle Matching</a:t>
            </a:r>
            <a:endParaRPr kumimoji="0" lang="en-US" altLang="en-US" sz="2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Tools: OpenCV, Tesseract OCR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Techniques: License plate recognition, database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9088C-9E91-9EB5-E538-C31788AB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414" y="1923068"/>
            <a:ext cx="4572786" cy="39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5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ABC4-A02C-A9F3-F2BA-258029EE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93" y="184666"/>
            <a:ext cx="10353762" cy="857839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Methodology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363503-D23A-D3ED-79D7-7396895630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2804" y="1133356"/>
            <a:ext cx="6966408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Step 5: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Insight Generation</a:t>
            </a:r>
            <a:endParaRPr kumimoji="0" lang="en-US" altLang="en-US" sz="2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Tools: Pandas, Matplotlib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Techniques: Generating insights from movement patterns, parking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Step 6: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Implementing the Solution in a Scalable Manner</a:t>
            </a:r>
            <a:endParaRPr kumimoji="0" lang="en-US" altLang="en-US" sz="2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Tools: TensorFlow Lite,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OpenVINO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Techniques: Deploying AI models on Edge devices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Step 7: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Creating a User-friendly Interface</a:t>
            </a:r>
            <a:endParaRPr kumimoji="0" lang="en-US" altLang="en-US" sz="2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Tools: Flask, HTML, CSS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Techniques: Developing a web interface to display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B038C-16BE-90FD-CDE2-9D95159A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43" y="1133356"/>
            <a:ext cx="4562551" cy="50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873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6297-4121-6567-EB1F-C3B4F953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5097"/>
            <a:ext cx="10353762" cy="923828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Results and 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2CC87-B7B8-99FD-B458-E691896E6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04214"/>
            <a:ext cx="4695153" cy="2652073"/>
          </a:xfrm>
        </p:spPr>
        <p:txBody>
          <a:bodyPr>
            <a:noAutofit/>
          </a:bodyPr>
          <a:lstStyle/>
          <a:p>
            <a:r>
              <a:rPr lang="en-IN" sz="2400" dirty="0">
                <a:latin typeface="Arial Black" panose="020B0A04020102020204" pitchFamily="34" charset="0"/>
              </a:rPr>
              <a:t>Vehicle Movement Patterns</a:t>
            </a:r>
          </a:p>
          <a:p>
            <a:endParaRPr lang="en-IN" sz="2400" dirty="0">
              <a:latin typeface="Arial Black" panose="020B0A04020102020204" pitchFamily="34" charset="0"/>
            </a:endParaRPr>
          </a:p>
          <a:p>
            <a:r>
              <a:rPr lang="en-IN" sz="2400" dirty="0">
                <a:latin typeface="Arial Black" panose="020B0A04020102020204" pitchFamily="34" charset="0"/>
              </a:rPr>
              <a:t>Parking Occupancy</a:t>
            </a:r>
          </a:p>
          <a:p>
            <a:endParaRPr lang="en-IN" sz="2400" dirty="0">
              <a:latin typeface="Arial Black" panose="020B0A04020102020204" pitchFamily="34" charset="0"/>
            </a:endParaRPr>
          </a:p>
          <a:p>
            <a:r>
              <a:rPr lang="en-IN" sz="2400" dirty="0">
                <a:latin typeface="Arial Black" panose="020B0A04020102020204" pitchFamily="34" charset="0"/>
              </a:rPr>
              <a:t>Vehicle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32310-C975-36BD-36D6-6800DC5B9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86" y="1498861"/>
            <a:ext cx="5051139" cy="42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894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CB06-C4FD-D725-B1D5-AD1BEF65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0553"/>
            <a:ext cx="10353762" cy="1294614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91BD-90D9-29F7-3536-2B522BBED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25" y="1548549"/>
            <a:ext cx="6373125" cy="4663715"/>
          </a:xfrm>
        </p:spPr>
        <p:txBody>
          <a:bodyPr>
            <a:normAutofit fontScale="85000" lnSpcReduction="10000"/>
          </a:bodyPr>
          <a:lstStyle/>
          <a:p>
            <a:pPr marL="36900" indent="0">
              <a:buNone/>
            </a:pPr>
            <a:r>
              <a:rPr lang="en-US" sz="28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Summarizing Findings and Future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</a:rPr>
              <a:t>The Edge AI-based solution significantly improves campus security and management by accurately analyzing vehicle movement and parking occupancy, and effectively matching vehicles to the approved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</a:rPr>
              <a:t>Future work includes refining AI models for better accuracy and integrating with additional campus security systems for enhanced monitoring.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551B4-F9C8-0F32-7034-289FCB6E9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700" y="1679247"/>
            <a:ext cx="4690228" cy="425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12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{ADD23452-188A-413D-8673-B0DF674BD60B}tf12214701_win32</Template>
  <TotalTime>329</TotalTime>
  <Words>423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Aharoni</vt:lpstr>
      <vt:lpstr>Algerian</vt:lpstr>
      <vt:lpstr>Aptos</vt:lpstr>
      <vt:lpstr>Arial</vt:lpstr>
      <vt:lpstr>Arial Black</vt:lpstr>
      <vt:lpstr>Berlin Sans FB</vt:lpstr>
      <vt:lpstr>Britannic Bold</vt:lpstr>
      <vt:lpstr>Dubai Medium</vt:lpstr>
      <vt:lpstr>Goudy Old Style</vt:lpstr>
      <vt:lpstr>Wingdings 2</vt:lpstr>
      <vt:lpstr>SlateVTI</vt:lpstr>
      <vt:lpstr>Vehicle Movement Analysis and Insight Generation Project</vt:lpstr>
      <vt:lpstr>Introduction</vt:lpstr>
      <vt:lpstr>Objective:  Develop an Edge AI-based solution that analyzes vehicle movement using data from cameras capturing vehicle photos and license plates . Provide insights on vehicle movement patterns, parking occupancy, and match vehicles to an approved vehicle database.</vt:lpstr>
      <vt:lpstr>Dataset Description </vt:lpstr>
      <vt:lpstr>Methodology</vt:lpstr>
      <vt:lpstr>Methodology</vt:lpstr>
      <vt:lpstr>Methodology</vt:lpstr>
      <vt:lpstr>Results and Discussion 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Deepika M</dc:creator>
  <cp:lastModifiedBy>Deepika M</cp:lastModifiedBy>
  <cp:revision>2</cp:revision>
  <dcterms:created xsi:type="dcterms:W3CDTF">2024-07-15T04:15:38Z</dcterms:created>
  <dcterms:modified xsi:type="dcterms:W3CDTF">2024-07-15T09:45:33Z</dcterms:modified>
</cp:coreProperties>
</file>